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63" r:id="rId5"/>
    <p:sldId id="264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0B2D-06C2-4F05-8F70-CE929E9BE7E7}" type="datetimeFigureOut">
              <a:rPr lang="nl-NL" smtClean="0"/>
              <a:t>5-11-2014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6125-7707-41AB-B7EE-9B487CC531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9645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0B2D-06C2-4F05-8F70-CE929E9BE7E7}" type="datetimeFigureOut">
              <a:rPr lang="nl-NL" smtClean="0"/>
              <a:t>5-11-2014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6125-7707-41AB-B7EE-9B487CC531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566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0B2D-06C2-4F05-8F70-CE929E9BE7E7}" type="datetimeFigureOut">
              <a:rPr lang="nl-NL" smtClean="0"/>
              <a:t>5-11-2014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6125-7707-41AB-B7EE-9B487CC531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0433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0B2D-06C2-4F05-8F70-CE929E9BE7E7}" type="datetimeFigureOut">
              <a:rPr lang="nl-NL" smtClean="0"/>
              <a:t>5-11-2014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6125-7707-41AB-B7EE-9B487CC531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685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0B2D-06C2-4F05-8F70-CE929E9BE7E7}" type="datetimeFigureOut">
              <a:rPr lang="nl-NL" smtClean="0"/>
              <a:t>5-11-2014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6125-7707-41AB-B7EE-9B487CC531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463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0B2D-06C2-4F05-8F70-CE929E9BE7E7}" type="datetimeFigureOut">
              <a:rPr lang="nl-NL" smtClean="0"/>
              <a:t>5-11-2014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6125-7707-41AB-B7EE-9B487CC531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539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0B2D-06C2-4F05-8F70-CE929E9BE7E7}" type="datetimeFigureOut">
              <a:rPr lang="nl-NL" smtClean="0"/>
              <a:t>5-11-2014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6125-7707-41AB-B7EE-9B487CC531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03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0B2D-06C2-4F05-8F70-CE929E9BE7E7}" type="datetimeFigureOut">
              <a:rPr lang="nl-NL" smtClean="0"/>
              <a:t>5-11-2014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6125-7707-41AB-B7EE-9B487CC531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521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0B2D-06C2-4F05-8F70-CE929E9BE7E7}" type="datetimeFigureOut">
              <a:rPr lang="nl-NL" smtClean="0"/>
              <a:t>5-11-2014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6125-7707-41AB-B7EE-9B487CC531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6346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0B2D-06C2-4F05-8F70-CE929E9BE7E7}" type="datetimeFigureOut">
              <a:rPr lang="nl-NL" smtClean="0"/>
              <a:t>5-11-2014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6125-7707-41AB-B7EE-9B487CC531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92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0B2D-06C2-4F05-8F70-CE929E9BE7E7}" type="datetimeFigureOut">
              <a:rPr lang="nl-NL" smtClean="0"/>
              <a:t>5-11-2014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6125-7707-41AB-B7EE-9B487CC531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24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E0B2D-06C2-4F05-8F70-CE929E9BE7E7}" type="datetimeFigureOut">
              <a:rPr lang="nl-NL" smtClean="0"/>
              <a:t>5-11-2014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46125-7707-41AB-B7EE-9B487CC531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362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wikia.nocookie.net/__cb20080603223855/legostarwars/images/5/5d/Lego_brick.jpg" TargetMode="External"/><Relationship Id="rId2" Type="http://schemas.openxmlformats.org/officeDocument/2006/relationships/hyperlink" Target="http://www.google.nl/url?sa=i&amp;rct=j&amp;q=&amp;esrc=s&amp;frm=1&amp;source=images&amp;cd=&amp;cad=rja&amp;uact=8&amp;docid=yG_hAoVU5yNKGM&amp;tbnid=c7C8GbB3OdBHDM:&amp;ved=0CAUQjRw&amp;url=http://legostarwars.wikia.com/wiki/File:Lego_brick.jpg&amp;ei=A0D_U-OVGcWJOMn8gIAD&amp;psig=AFQjCNGLzUVMLTqmgfTMIxqv0Odty-LLAw&amp;ust=140932338660188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rct=j&amp;q=&amp;esrc=s&amp;frm=1&amp;source=images&amp;cd=&amp;cad=rja&amp;uact=8&amp;docid=j0ea88r4aBa2WM&amp;tbnid=ohHnr0vnPsgxkM:&amp;ved=0CAUQjRw&amp;url=http://www.ikisikcoaching.nl/thema-avond-pubers/&amp;ei=5jX_U6ScNISuO76LgeAK&amp;psig=AFQjCNFoEH5vgBFCf9syFm0O0lS4ZYcCkg&amp;ust=1409320766562993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img1.wikia.nocookie.net/__cb20080603223855/legostarwars/images/5/5d/Lego_brick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571579" y="1412776"/>
            <a:ext cx="7772400" cy="1470025"/>
          </a:xfrm>
        </p:spPr>
        <p:txBody>
          <a:bodyPr>
            <a:normAutofit/>
          </a:bodyPr>
          <a:lstStyle/>
          <a:p>
            <a:r>
              <a:rPr lang="nl-NL" sz="7200" b="1" dirty="0" smtClean="0"/>
              <a:t>Blok 2</a:t>
            </a:r>
            <a:endParaRPr lang="nl-NL" sz="7200" b="1" dirty="0"/>
          </a:p>
        </p:txBody>
      </p:sp>
      <p:sp>
        <p:nvSpPr>
          <p:cNvPr id="7" name="AutoShape 2" descr="data:image/jpeg;base64,/9j/4AAQSkZJRgABAQAAAQABAAD/2wCEAAkGBxQSEhQPEBEVEBQSFBQUFBYUFRQQEBUUFBQWFhQUFBUYHCggGBolGxQUITEhJSkrLi4uFx8zODMsNygtLisBCgoKDg0OGhAQGiwkICQsLCwsLCwsLCwsLCwsLCwsLCwsLCwsLCwsLCwsLCwsLCwsLCwtLCwsLCwsLCwsLCwsLP/AABEIALoBDwMBEQACEQEDEQH/xAAcAAEAAgMBAQEAAAAAAAAAAAAAAQQCAwUGBwj/xABCEAACAQICBwUFBgMFCQAAAAAAAQIDEQQhBRIxQVFhkQYTInGBBzJSobEUQmKSwdEzcrIVFiOi4RclQ1Njc4KDo//EABsBAQADAQEBAQAAAAAAAAAAAAABAgMEBQYH/8QAOREBAAIBAQYEBAQFAgcBAAAAAAECAxEEEiExQVEFEzJhcZGx0RQigaEzNFLh8BVCJENTYnLB8SP/2gAMAwEAAhEDEQA/APuIAAAAAAAAAAAAAAAAAAAAAAAAAAAAAAAAAAAAAAAAAAAAAAAAAAAAAAAAAAAAAAAAAAAAAAAAAAAAAAAAAAAAAAAAAAAAAAAAAAAABDYHK0h2lwtBuNXEU4yW2OtrT/LG7M7ZaV5y68Ow7TmjWlJmO+nD5uX/ALQcFuqTf/qqfqjL8Xi7/s6/9E2z+mPnH3WcP20wc3bv9XnOM4R/M1YtG0456sr+E7XX/Zr8JiXcw+IjUip05RnF7JRalF+TRtExPJwXpak7to0n3bSVQAAAAAAAAAAAAAAAAAAAAAAAAAAAACti9IUqSvVqwp/zyjH6spbJWvqnRpjw5MnorM/CFD+9OD2fa6P54lPxGL+qHR/p21f9O3ylew+kaVTKnWp1H+GcZP5M0i0Tylz3w5Keqsx8Ylyu3OKlSwGJqU5OElTdmsmrtK6e557SuSZis6N9hrFtopFo1jWHw6ljY70keTbDePd+gcG3vocSu5brAh4qK+9nyLRjvPKETD2Xsr0pfFypK6VSlOUvhcoOGq2uNnLM69l1raYl4XjuKJwRftPD9dX1lyO98k5mM7R4WllUxNKL4a8W+izM7ZaV5y6sWw7Tl40x2n9FePa/BPZiY58pJZ7722cyv4jH3az4Xtcf8uf2dDCaVoVf4VanU5RnFvpe5pF625S5smz5cfrrMfGFtMsxSAAAAAAAAAAAAAAAAAAAAAAA8R7T9O1MPCjRpT7vv+81pp6s0oamUX92+vt5HFtmS9YiKdXueCbHjz3tfJGu7pw6cdfs+Xzo3es7tva34m/NvaeVpaOb66JiI0jkzVDe/wBi0RPVE2TKpGObkrp34tPlwNK1npCNJngt4ztTWlhZ4PvXVpztfXvKcVe+qqks7ZbM7bL7jp829YitpcX+nYfOjNFdJjtwiffR5fVNomHoaBIgGjt9l8bVw1X7TScYuKcbyWspa22OrtexbNhja80tvRLk2rZ6bRXyr69+H1dftD2vq4qSp1XqU1FeCDkqcm73lNXz8ndIrky5Mldensx2LwzFs2s14z3nnHwc6n3dspRj6x+hjEcOTtmbdWSnTj99b1tX1JjTVWYtPRqq4+mreJO2yyu7+ZOnsbr6z7ONJSr4TWlOVTUqSpqU767ioxkrttt21mrvPI9HZ7TNOMvjfFsVce0TFYiNY10h6o3eYAAAAAAAAAAAAAAAANOMxCp051HmoRlJ222im/0K2ndiZXx0m9orHWdHyXSva3FVm5d66MHshT8KS/mtdvnc8bJtOWZnXhHs+y2fwvZsUaTXenvP25ONUxlV5uvVb51aj/Uy39ecz85d0YcUf7I+UfZnQ0hWj7teqvKpUS6JiJtHKZ+cq22fDbnSvyj7O1oztliqUk51e9itsKmrmt9p2un62OjFtGWJjjr7S4No8J2a9fy13Z7xr9HK7e9p44+VFwpypxpKp77TlLXcNyyXucTW+Xzp4Rpo38J8PtskX3pid7Tl7a/d5Ru2w0rWNHqyxcnxZbdhViSaN9LY8m75XOXPHJMc3UweCpuKfvPney5W/cpFtWV73idOi59mXBdEvlbMllvJ1OMYvzivXYiUcOjGdGHwqL4rK/kk8ys1iVotbu42kF42uFlx3L9zoxRpXR0Y53q6qcjUs1sjSGcsSZhSX0HsV2rngqCpOjGcJzlNNycJu6im1k01l/qY0zzijSYeTtvhlNqyTeL6THDlrD2mC9oWGk7VI1aPOUVOHo4NvqkdFdrxzz4PJy+BbTTjWYt8J0n99Pq9Tg8XCrCNWlJThJXjJZpnTExMaw8nJjtjtNLxpMN5KgAAAAAAABjOaScm7JJtt5JJbWxM6JiJmdIeL0r2/jFuOGpd5b7824RfOMbXfrY4cm2acKR+svd2fwS1o1zW09o4z9vq4Fbt5jXsVCK4KnNvq5sxnasvt8no18F2OP6p/WPsmn2+xe/un5wk/wCmaK/i80dvkT4Jsv8A3fP+zsaO9oiuliaOqt86bbS56jzt5Ns0pt8/74/WHDn8CnSZxW19p+//AMdXtJ2lwyw1WKrwlKpRkoKN5t60Xq3t7vrY2z7Tj3JiJ4zHBw7HsG0TmrM0nSJjXXhyn9/0fEqeLnBWhOUVwTy6HLhrrHF91bHWeMwPSNT4/lH9jbyqq7lezXPGTe2T+g8qnY0hq1m9uZbSIjgsv0ablbVtkldvYjz9d2yd6IjitvBxfvRV+MbwXRM1jLbow356T/7YrR9Pepej/dFvNsb9ujN6Jp7pSXnaS+RO/aeqvm2jnCPsWp70rpZJ7Lb9m4yvXXmvGWLemHOjiJQvqyt810Z17kTDa1InnCXpSr8X+WK/QeXDKaVjp9WmppOo8tbokh5VeqnCOivKq3tbZE46xyhO9Kzh9nM5L8JdFNJji3NJ7Yx9Lr6ExmtHU3I7jpQ3w/zMt511fL92PdRWdkvPMpOW09U7lYTVx/NyfHyyREY7W4yprSOEKtTGSex2NYxRCk5Oz7J7H5t4B3bf+NU2u/DYehs/ofHeNfzM/CHuToeQAAAAAAAAcjtdK2BxXPD1V+aDX6mOedMdp9nXsH81j/8AKPq+HLStspQ1uadn+p5MTvdH3nl68YlP9rw3wkvVM0jEjc92uelY7ov1ZPkTKYr7tP8AaTvlFLlu9SY2fvK+7ErVB3p553TvzzZyZIiuXgjTSzH7DCS8MpQ5SjrLqv2Z10yxELTkvHOIn9Wh6NluafX9i34ip5kNbwEt/wAk3+g/EVTFoRTo2eavyd0vUi2eekL7usc2+nW7uWy8Xm1s6MypTzOMqzXejgt/2lS/GvNRl9GW/D9mHl3jsPSlLi3/AOK/cny7ckbktNXTMdihfzeXQt5ViKxHVoWkpT8GrFKTS4tK/wB3citqTHNeIjXWEqhB5Nyg+NtaPqsmvmKZpjm2mb9OLRUwfCUX1T6NGvn1UnWejTLCviuo8+qu5aSnhc830zKW2iOkJ8qVupGK2LVSW93b5t8TntbelekTWOM6tUsRFcxGO0pnJENE8Y9yS+ppGLuznLLRKo3tZpFYjkzm0yxbLICEPt/sfhbR6fGtV/qt+h27PH5HyHjM/wDFT8I+j25u8oAAAAACppTHxw9KdepfVpxcnba+SvvbK2tFY1lrhxWzZIx15y8Hj+3leX8GnClF7H/Fl57kujOHJtN59MPo8PgmGv8AEtMz8o+/0eY0npjE14uFTETlrJqzepB34xikn0OPfvkn80vVw7Hs+Gda0iP3n5zrLy2Lws4Wc4uKex/dfk9hrSuku6L1t6ZVWdUQqJEphtp029n+hS14rzlfk6+jEleGspSTy4PLdc4slYtbWGOTXnML0qPGLI0mOjOLdpR3ZKd4eXBeY3TmrYnEQateLlu877hpGi9YmsqFWjKWxa1uGb6GuC0RwdO/WOajNHVClmpksZYkqrOEoSeaySzbeS8ub5GGSa6LVnSVuNzh+Dq1Z+eRZEy0VMVFbMy1aWlWbxCvPFvdl5GsYY6spy9mmU29rNIrEcmc2mWBMqhCQhIAEj7l7I1/u6HOrW/rZ3bP6Hx3jH81b4R9HtDZ5YAAAAAHC7c09bAYrlSlL8vi/Qyzxrjt8Hb4dbd2rHPu+FUsRKD8MmvoeNWZjk+80iea7S0onlUh6x29C+9E+qFPL09MrdFay/wat/wvb0Lx7SrNoj11Va0JJ+KEX5xi19CusxPFrWKTHBolG+5LySRGrSIiGHcLeyq+8q18m7E6axBLV30lsk15No6aUjRladSWLm9s5dWa+XDPXRqdRva7jy69jellSedzO9E1l0u8zunbyOGszDeOWjOpWcvetL+ZJvqaxeVYx1jk0umvhj0J8y3dO5Vi6aXBehWbzPVMVrDCWJS3t/QRjmVZvENMsY3yNK4Y6qTl7NMp3zeZtFYjkym8zzawhJIMgQDRLEpQQBAAfd/ZRG2jKL4yrP8A+01+h3bP/Dh8b4v/ADdv0+kPXmzzAAAAAAOZ2nhfB4lcaFX+hlMnplvsv8anxj6vz1I8N+hMWSEZWzWT+ZKV2jpWpHJvXX4s312lovKk46z7fBajjKU/ei6b5ZonWskRevKdWxYPW8VOSmuTKzjnpxT52nC0aNFXCU3lPWpy42vH1T2lq9pW37866Sq19FfDVhJc7w+pvW8VU3pnnEqs8BJb4fmRbzqp3Jno1/ZXxX1KztFeyYw2b8PRivxPpFc+ZlfNMxyXjFMc5bm4rec0RaV2uWLS2K5tXFaVZvENM8W3syNYwx1Zzl7K7lfazSKxHJnN5liSqkJQAsOYkCCEgQBIQIIQAffPZhC2jMOuPev81ao/1O/DGlIfF+KTrtd/0+kPVGrzwAAAAAKWm1fD11/0an9DK39Mtdn/AItfjH1fnM8N+ioJAGiAIA2QqNO8W0+KyHIXqOl5rKaVRc1n1ReLz1UnFWeXBvVahPjSfWJOtZ9kxOWvurV5047Ja/kV3ezSL2nnwU54pbo9SYxSmcsQ0zxEnvNYxVZTllqbNIiI5KTMyglVCAECSQREJAACwNUEASgCRECCAIH6C9nCto3C/wDbb6zkz0MXoh8T4l/NZPi9IaOEAAAAACrpSN6NVcac11iyLcpaYp0yVn3h+cNx4MP0UZKYQFkEiAgBoXJC4S0SZ2V9LG3NBCAlAwBGpoEmgAAECAJCC5IhgAJAgjQQyB19CdmMVi7dxQk4v/iS/wAOl560tvpctXHa3KHLn23Bg9duPaOM/wCfF987NaOeGwtHDSkpulTjFtZJvfbkd1K7tYh8ZtOXzctsneXTLMQAAAAANeIjeMlxi11REprOkw/NNN5LyX0PCfpKQQBLFkpCRABgYsmCGqW066+ljbmghUuSAAgCYAASgAAAhA0AABlCLk9WMXJ8IpyfRDSVZtFY1tOkO7o7srVqZ1JKjHn45/lTt8zSMUzzefm8Tx14U/N+0Pa6D7OYSjaXdqtNWetVtUs1vUfdXQ1rjrDx8+3Z8vDXSO0cHtMNjNiNHnTV0qFW5ZlMLKYVZAAAAAAYH5n1bZcMumR4Oj9IidY1QwshkpQEoAEiGBBI1S2nXX0sbc0BUAkCAgJCwAIQSAC4BsIWcJo6pVzhBtfE/DHq9voWiky58214sXqnj26u7guzKydWWt+GPhj12v5GkY+7y8vilp4Y40+LvYTBRpq1OCguSt1e80iNOTzsmW151tOq/RpMllq6WGoMKzLsYSiyWUy7OGgSymV2JKjIAAAAAAH5w0lScK1SDTi41JqzVn7ztkzw7xpaYfoeC29irMdo+isyrZiEhKUMABiSkZI0yOqk/lY35osSqklCAAAIQAAgkZU4OT1Ypyb3JNvoidNVLXrWNbTpDr4Ps5VnnO1Jc/FPosl6l4xy83N4ripwp+b6O9gdA0qeerry4z8T9FsRrFIh5Wbb82XrpHaHWhQLOTVapYNsI3l+ho/kSrNnTw+jeQ0Vm7pUMBYlSbL1LDWCkysxhYlGrNBCQAAAAAxbCXH05ojD4lWxFGNRpWUrWqR/lms11KXpW/qh07PtObBOuO0x7dPlyfOdO+z5wvLCVe8X/LqWjNeU1k/VLzOK+x9aS+h2bxus8M1dPePs8Vi8LOlLUqwlTlwkrX8tzXNHJak14TD3MeWmSu9SYmPZpKtEEgACUMkapnVj9LK/NBKiCUIY0Qi5OiUhCALmC0bVq+5B2+J+GHV7fS5aKTLlz7Zhw+q3Htzl3cF2Vis603L8Mbxj6va/ka1xd3kZvGLzwxxp7zx/z93fwmAhBWpwUFyVr+b3mkREcnlZM18k63mZXKeGJZ6rlHA8gbzoYfR3IlXedLD6O5BE2dCjgktwV1W4UESrq3KAQysBIAAAAAAIYGmswtDmYqbIaw5OIqshpDl46lGotWpFTXCSuis1ieEtceS2Od6k6S8rpHspF50Jaj+GTcofm2r5nNfZYn08HsbP4zaOGWNfeOfy5fR5rHaPqUcqkHFbntg/KRx3x2pzh7eDasWeP/znX6/JWKOkYGJI1zOnH6WV+bEuoglA2EJpQcmoxTk3sSV30RPPkre9axvWnSHbwPZetPOpakufin0WS6mkYpnm8rP4xhpwp+aflD0OA7O0aeerry+Kfi6LYuhrGOIePn8Sz5eEzpHaP81deGHLuHVYpYMGq7QwHIGro4fR3II1dGhgOQRqu08KkSrqsRpBDNRAmwEgAAAAAAAAAGucQmFOvh7kLxLm4jBkLxZz62DC28p1MMDeV6lC6s1dPbfNAi0xOsODpDsrSnnTvRl+HOn6x3eljnvs1LcuD1Nn8ZzY+GT80fv8/u8zpHQlajnKGtFfeh4o+q2r1Rx3wXo9/ZvEtnz8K20ntPD+0uYZPQapnTi5MsnNg2aM5XcBoitW/h0218T8MOr2+ly0UmeTjz7dgweq3HtHGf8APi9JgOxsVnXm5/hh4Y+r2v5G0YY6vFz+NXnhirp7zxn7fV6PCaPhTWrTgoLkrX83vNIiI5PIyZr5Z1vMytQwxLNZpYLkDVeo6P5A1X6Gj+QNV+lg0SjVahQCG1QAysBIAAAAAAAAAAAAAAGLiBqnRCdVarhQnVRrYLkQnVRrYMJ1VKmGCNWiVEI1cfSXZujWu3Hu5P70LRd+a2Myvgpd6OzeK7Rg4a6x2l57+49TXs60dT4lF6/5b2XUyps814avVv4/jmusUnXtrw+f9nd0d2WoUrPU7yS+9U8Wa3pbF0OiuOsPHz+J7Rm4a6R2jh/d2Y0C7z26GFCVqlguQF2jgOQF2lggLdPDJBDfGmBmogTYCQAAAAAAAAAAAAAAAAAAAhxA1ypgV6mHCdVSrhAaqVXBhCrPCga/swGyGEAtUsEBcpYIC1TwoFiFEDaoATYCQAAAAAAAAAAAAAAAAAAAAAAAABFgMJQA1ToAVqmFA1rCAboYYDfCiBtUAM0gJAAAAAAAAAAAAAAAAAAAAAAAAAAAAAAAIsBDiBGoBKiBlYAAAAAAAAAAAAAAAAAAAAAAAAAAAAAAAAAAAAAAAAAAAAAAAAAAAAAAAAAAAAAAH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0650" y="-1417638"/>
            <a:ext cx="42862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4" descr="data:image/jpeg;base64,/9j/4AAQSkZJRgABAQAAAQABAAD/2wCEAAkGBxQSEhQPEBEVEBQSFBQUFBYUFRQQEBUUFBQWFhQUFBUYHCggGBolGxQUITEhJSkrLi4uFx8zODMsNygtLisBCgoKDg0OGhAQGiwkICQsLCwsLCwsLCwsLCwsLCwsLCwsLCwsLCwsLCwsLCwsLCwsLCwtLCwsLCwsLCwsLCwsLP/AABEIALoBDwMBEQACEQEDEQH/xAAcAAEAAgMBAQEAAAAAAAAAAAAAAQQCAwUGBwj/xABCEAACAQICBwUFBgMFCQAAAAAAAQIDEQQhBRIxQVFhkQYTInGBBzJSobEUQmKSwdEzcrIVFiOi4RclQ1Njc4KDo//EABsBAQADAQEBAQAAAAAAAAAAAAABAgMEBQYH/8QAOREBAAIBAQYEBAQFAgcBAAAAAAECAxEEEiExQVEFEzJhcZGx0RQigaEzNFLh8BVCJENTYnLB8SP/2gAMAwEAAhEDEQA/APuIAAAAAAAAAAAAAAAAAAAAAAAAAAAAAAAAAAAAAAAAAAAAAAAAAAAAAAAAAAAAAAAAAAAAAAAAAAAAAAAAAAAAAAAAAAAAAAAAAAAABDYHK0h2lwtBuNXEU4yW2OtrT/LG7M7ZaV5y68Ow7TmjWlJmO+nD5uX/ALQcFuqTf/qqfqjL8Xi7/s6/9E2z+mPnH3WcP20wc3bv9XnOM4R/M1YtG0456sr+E7XX/Zr8JiXcw+IjUip05RnF7JRalF+TRtExPJwXpak7to0n3bSVQAAAAAAAAAAAAAAAAAAAAAAAAAAAACti9IUqSvVqwp/zyjH6spbJWvqnRpjw5MnorM/CFD+9OD2fa6P54lPxGL+qHR/p21f9O3ylew+kaVTKnWp1H+GcZP5M0i0Tylz3w5Keqsx8Ylyu3OKlSwGJqU5OElTdmsmrtK6e557SuSZis6N9hrFtopFo1jWHw6ljY70keTbDePd+gcG3vocSu5brAh4qK+9nyLRjvPKETD2Xsr0pfFypK6VSlOUvhcoOGq2uNnLM69l1raYl4XjuKJwRftPD9dX1lyO98k5mM7R4WllUxNKL4a8W+izM7ZaV5y6sWw7Tl40x2n9FePa/BPZiY58pJZ7722cyv4jH3az4Xtcf8uf2dDCaVoVf4VanU5RnFvpe5pF625S5smz5cfrrMfGFtMsxSAAAAAAAAAAAAAAAAAAAAAAA8R7T9O1MPCjRpT7vv+81pp6s0oamUX92+vt5HFtmS9YiKdXueCbHjz3tfJGu7pw6cdfs+Xzo3es7tva34m/NvaeVpaOb66JiI0jkzVDe/wBi0RPVE2TKpGObkrp34tPlwNK1npCNJngt4ztTWlhZ4PvXVpztfXvKcVe+qqks7ZbM7bL7jp829YitpcX+nYfOjNFdJjtwiffR5fVNomHoaBIgGjt9l8bVw1X7TScYuKcbyWspa22OrtexbNhja80tvRLk2rZ6bRXyr69+H1dftD2vq4qSp1XqU1FeCDkqcm73lNXz8ndIrky5Mldensx2LwzFs2s14z3nnHwc6n3dspRj6x+hjEcOTtmbdWSnTj99b1tX1JjTVWYtPRqq4+mreJO2yyu7+ZOnsbr6z7ONJSr4TWlOVTUqSpqU767ioxkrttt21mrvPI9HZ7TNOMvjfFsVce0TFYiNY10h6o3eYAAAAAAAAAAAAAAAANOMxCp051HmoRlJ222im/0K2ndiZXx0m9orHWdHyXSva3FVm5d66MHshT8KS/mtdvnc8bJtOWZnXhHs+y2fwvZsUaTXenvP25ONUxlV5uvVb51aj/Uy39ecz85d0YcUf7I+UfZnQ0hWj7teqvKpUS6JiJtHKZ+cq22fDbnSvyj7O1oztliqUk51e9itsKmrmt9p2un62OjFtGWJjjr7S4No8J2a9fy13Z7xr9HK7e9p44+VFwpypxpKp77TlLXcNyyXucTW+Xzp4Rpo38J8PtskX3pid7Tl7a/d5Ru2w0rWNHqyxcnxZbdhViSaN9LY8m75XOXPHJMc3UweCpuKfvPney5W/cpFtWV73idOi59mXBdEvlbMllvJ1OMYvzivXYiUcOjGdGHwqL4rK/kk8ys1iVotbu42kF42uFlx3L9zoxRpXR0Y53q6qcjUs1sjSGcsSZhSX0HsV2rngqCpOjGcJzlNNycJu6im1k01l/qY0zzijSYeTtvhlNqyTeL6THDlrD2mC9oWGk7VI1aPOUVOHo4NvqkdFdrxzz4PJy+BbTTjWYt8J0n99Pq9Tg8XCrCNWlJThJXjJZpnTExMaw8nJjtjtNLxpMN5KgAAAAAAABjOaScm7JJtt5JJbWxM6JiJmdIeL0r2/jFuOGpd5b7824RfOMbXfrY4cm2acKR+svd2fwS1o1zW09o4z9vq4Fbt5jXsVCK4KnNvq5sxnasvt8no18F2OP6p/WPsmn2+xe/un5wk/wCmaK/i80dvkT4Jsv8A3fP+zsaO9oiuliaOqt86bbS56jzt5Ns0pt8/74/WHDn8CnSZxW19p+//AMdXtJ2lwyw1WKrwlKpRkoKN5t60Xq3t7vrY2z7Tj3JiJ4zHBw7HsG0TmrM0nSJjXXhyn9/0fEqeLnBWhOUVwTy6HLhrrHF91bHWeMwPSNT4/lH9jbyqq7lezXPGTe2T+g8qnY0hq1m9uZbSIjgsv0ablbVtkldvYjz9d2yd6IjitvBxfvRV+MbwXRM1jLbow356T/7YrR9Pepej/dFvNsb9ujN6Jp7pSXnaS+RO/aeqvm2jnCPsWp70rpZJ7Lb9m4yvXXmvGWLemHOjiJQvqyt810Z17kTDa1InnCXpSr8X+WK/QeXDKaVjp9WmppOo8tbokh5VeqnCOivKq3tbZE46xyhO9Kzh9nM5L8JdFNJji3NJ7Yx9Lr6ExmtHU3I7jpQ3w/zMt511fL92PdRWdkvPMpOW09U7lYTVx/NyfHyyREY7W4yprSOEKtTGSex2NYxRCk5Oz7J7H5t4B3bf+NU2u/DYehs/ofHeNfzM/CHuToeQAAAAAAAAcjtdK2BxXPD1V+aDX6mOedMdp9nXsH81j/8AKPq+HLStspQ1uadn+p5MTvdH3nl68YlP9rw3wkvVM0jEjc92uelY7ov1ZPkTKYr7tP8AaTvlFLlu9SY2fvK+7ErVB3p553TvzzZyZIiuXgjTSzH7DCS8MpQ5SjrLqv2Z10yxELTkvHOIn9Wh6NluafX9i34ip5kNbwEt/wAk3+g/EVTFoRTo2eavyd0vUi2eekL7usc2+nW7uWy8Xm1s6MypTzOMqzXejgt/2lS/GvNRl9GW/D9mHl3jsPSlLi3/AOK/cny7ckbktNXTMdihfzeXQt5ViKxHVoWkpT8GrFKTS4tK/wB3citqTHNeIjXWEqhB5Nyg+NtaPqsmvmKZpjm2mb9OLRUwfCUX1T6NGvn1UnWejTLCviuo8+qu5aSnhc830zKW2iOkJ8qVupGK2LVSW93b5t8TntbelekTWOM6tUsRFcxGO0pnJENE8Y9yS+ppGLuznLLRKo3tZpFYjkzm0yxbLICEPt/sfhbR6fGtV/qt+h27PH5HyHjM/wDFT8I+j25u8oAAAAACppTHxw9KdepfVpxcnba+SvvbK2tFY1lrhxWzZIx15y8Hj+3leX8GnClF7H/Fl57kujOHJtN59MPo8PgmGv8AEtMz8o+/0eY0npjE14uFTETlrJqzepB34xikn0OPfvkn80vVw7Hs+Gda0iP3n5zrLy2Lws4Wc4uKex/dfk9hrSuku6L1t6ZVWdUQqJEphtp029n+hS14rzlfk6+jEleGspSTy4PLdc4slYtbWGOTXnML0qPGLI0mOjOLdpR3ZKd4eXBeY3TmrYnEQateLlu877hpGi9YmsqFWjKWxa1uGb6GuC0RwdO/WOajNHVClmpksZYkqrOEoSeaySzbeS8ub5GGSa6LVnSVuNzh+Dq1Z+eRZEy0VMVFbMy1aWlWbxCvPFvdl5GsYY6spy9mmU29rNIrEcmc2mWBMqhCQhIAEj7l7I1/u6HOrW/rZ3bP6Hx3jH81b4R9HtDZ5YAAAAAHC7c09bAYrlSlL8vi/Qyzxrjt8Hb4dbd2rHPu+FUsRKD8MmvoeNWZjk+80iea7S0onlUh6x29C+9E+qFPL09MrdFay/wat/wvb0Lx7SrNoj11Va0JJ+KEX5xi19CusxPFrWKTHBolG+5LySRGrSIiGHcLeyq+8q18m7E6axBLV30lsk15No6aUjRladSWLm9s5dWa+XDPXRqdRva7jy69jellSedzO9E1l0u8zunbyOGszDeOWjOpWcvetL+ZJvqaxeVYx1jk0umvhj0J8y3dO5Vi6aXBehWbzPVMVrDCWJS3t/QRjmVZvENMsY3yNK4Y6qTl7NMp3zeZtFYjkym8zzawhJIMgQDRLEpQQBAAfd/ZRG2jKL4yrP8A+01+h3bP/Dh8b4v/ADdv0+kPXmzzAAAAAAOZ2nhfB4lcaFX+hlMnplvsv8anxj6vz1I8N+hMWSEZWzWT+ZKV2jpWpHJvXX4s312lovKk46z7fBajjKU/ei6b5ZonWskRevKdWxYPW8VOSmuTKzjnpxT52nC0aNFXCU3lPWpy42vH1T2lq9pW37866Sq19FfDVhJc7w+pvW8VU3pnnEqs8BJb4fmRbzqp3Jno1/ZXxX1KztFeyYw2b8PRivxPpFc+ZlfNMxyXjFMc5bm4rec0RaV2uWLS2K5tXFaVZvENM8W3syNYwx1Zzl7K7lfazSKxHJnN5liSqkJQAsOYkCCEgQBIQIIQAffPZhC2jMOuPev81ao/1O/DGlIfF+KTrtd/0+kPVGrzwAAAAAKWm1fD11/0an9DK39Mtdn/AItfjH1fnM8N+ioJAGiAIA2QqNO8W0+KyHIXqOl5rKaVRc1n1ReLz1UnFWeXBvVahPjSfWJOtZ9kxOWvurV5047Ja/kV3ezSL2nnwU54pbo9SYxSmcsQ0zxEnvNYxVZTllqbNIiI5KTMyglVCAECSQREJAACwNUEASgCRECCAIH6C9nCto3C/wDbb6zkz0MXoh8T4l/NZPi9IaOEAAAAACrpSN6NVcac11iyLcpaYp0yVn3h+cNx4MP0UZKYQFkEiAgBoXJC4S0SZ2V9LG3NBCAlAwBGpoEmgAAECAJCC5IhgAJAgjQQyB19CdmMVi7dxQk4v/iS/wAOl560tvpctXHa3KHLn23Bg9duPaOM/wCfF987NaOeGwtHDSkpulTjFtZJvfbkd1K7tYh8ZtOXzctsneXTLMQAAAAANeIjeMlxi11REprOkw/NNN5LyX0PCfpKQQBLFkpCRABgYsmCGqW066+ljbmghUuSAAgCYAASgAAAhA0AABlCLk9WMXJ8IpyfRDSVZtFY1tOkO7o7srVqZ1JKjHn45/lTt8zSMUzzefm8Tx14U/N+0Pa6D7OYSjaXdqtNWetVtUs1vUfdXQ1rjrDx8+3Z8vDXSO0cHtMNjNiNHnTV0qFW5ZlMLKYVZAAAAAAYH5n1bZcMumR4Oj9IidY1QwshkpQEoAEiGBBI1S2nXX0sbc0BUAkCAgJCwAIQSAC4BsIWcJo6pVzhBtfE/DHq9voWiky58214sXqnj26u7guzKydWWt+GPhj12v5GkY+7y8vilp4Y40+LvYTBRpq1OCguSt1e80iNOTzsmW151tOq/RpMllq6WGoMKzLsYSiyWUy7OGgSymV2JKjIAAAAAAH5w0lScK1SDTi41JqzVn7ztkzw7xpaYfoeC29irMdo+isyrZiEhKUMABiSkZI0yOqk/lY35osSqklCAAAIQAAgkZU4OT1Ypyb3JNvoidNVLXrWNbTpDr4Ps5VnnO1Jc/FPosl6l4xy83N4ripwp+b6O9gdA0qeerry4z8T9FsRrFIh5Wbb82XrpHaHWhQLOTVapYNsI3l+ho/kSrNnTw+jeQ0Vm7pUMBYlSbL1LDWCkysxhYlGrNBCQAAAAAxbCXH05ojD4lWxFGNRpWUrWqR/lms11KXpW/qh07PtObBOuO0x7dPlyfOdO+z5wvLCVe8X/LqWjNeU1k/VLzOK+x9aS+h2bxus8M1dPePs8Vi8LOlLUqwlTlwkrX8tzXNHJak14TD3MeWmSu9SYmPZpKtEEgACUMkapnVj9LK/NBKiCUIY0Qi5OiUhCALmC0bVq+5B2+J+GHV7fS5aKTLlz7Zhw+q3Htzl3cF2Vis603L8Mbxj6va/ka1xd3kZvGLzwxxp7zx/z93fwmAhBWpwUFyVr+b3mkREcnlZM18k63mZXKeGJZ6rlHA8gbzoYfR3IlXedLD6O5BE2dCjgktwV1W4UESrq3KAQysBIAAAAAAIYGmswtDmYqbIaw5OIqshpDl46lGotWpFTXCSuis1ieEtceS2Od6k6S8rpHspF50Jaj+GTcofm2r5nNfZYn08HsbP4zaOGWNfeOfy5fR5rHaPqUcqkHFbntg/KRx3x2pzh7eDasWeP/znX6/JWKOkYGJI1zOnH6WV+bEuoglA2EJpQcmoxTk3sSV30RPPkre9axvWnSHbwPZetPOpakufin0WS6mkYpnm8rP4xhpwp+aflD0OA7O0aeerry+Kfi6LYuhrGOIePn8Sz5eEzpHaP81deGHLuHVYpYMGq7QwHIGro4fR3II1dGhgOQRqu08KkSrqsRpBDNRAmwEgAAAAAAAAAGucQmFOvh7kLxLm4jBkLxZz62DC28p1MMDeV6lC6s1dPbfNAi0xOsODpDsrSnnTvRl+HOn6x3eljnvs1LcuD1Nn8ZzY+GT80fv8/u8zpHQlajnKGtFfeh4o+q2r1Rx3wXo9/ZvEtnz8K20ntPD+0uYZPQapnTi5MsnNg2aM5XcBoitW/h0218T8MOr2+ly0UmeTjz7dgweq3HtHGf8APi9JgOxsVnXm5/hh4Y+r2v5G0YY6vFz+NXnhirp7zxn7fV6PCaPhTWrTgoLkrX83vNIiI5PIyZr5Z1vMytQwxLNZpYLkDVeo6P5A1X6Gj+QNV+lg0SjVahQCG1QAysBIAAAAAAAAAAAAAAGLiBqnRCdVarhQnVRrYLkQnVRrYMJ1VKmGCNWiVEI1cfSXZujWu3Hu5P70LRd+a2Myvgpd6OzeK7Rg4a6x2l57+49TXs60dT4lF6/5b2XUyps814avVv4/jmusUnXtrw+f9nd0d2WoUrPU7yS+9U8Wa3pbF0OiuOsPHz+J7Rm4a6R2jh/d2Y0C7z26GFCVqlguQF2jgOQF2lggLdPDJBDfGmBmogTYCQAAAAAAAAAAAAAAAAAAAhxA1ypgV6mHCdVSrhAaqVXBhCrPCga/swGyGEAtUsEBcpYIC1TwoFiFEDaoATYCQAAAAAAAAAAAAAAAAAAAAAAAABFgMJQA1ToAVqmFA1rCAboYYDfCiBtUAM0gJAAAAAAAAAAAAAAAAAAAAAAAAAAAAAAAIsBDiBGoBKiBlYAAAAAAAAAAAAAAAAAAAAAAAAAAAAAAAAAAAAAAAAAAAAAAAAAAAAAAAAAAAAAAH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73050" y="-1265238"/>
            <a:ext cx="42862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150" name="Picture 6" descr="File:Lego brick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3264094"/>
            <a:ext cx="1884888" cy="129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ile:Lego brick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012" y="3264094"/>
            <a:ext cx="1884888" cy="129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87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59" y="980728"/>
            <a:ext cx="7772400" cy="1470025"/>
          </a:xfrm>
        </p:spPr>
        <p:txBody>
          <a:bodyPr/>
          <a:lstStyle/>
          <a:p>
            <a:r>
              <a:rPr lang="nl-NL" b="1" dirty="0" smtClean="0"/>
              <a:t>1.Lekker </a:t>
            </a:r>
            <a:r>
              <a:rPr lang="nl-NL" b="1" dirty="0"/>
              <a:t>lezen</a:t>
            </a:r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1800200" cy="550912"/>
          </a:xfrm>
        </p:spPr>
        <p:txBody>
          <a:bodyPr>
            <a:noAutofit/>
          </a:bodyPr>
          <a:lstStyle/>
          <a:p>
            <a:r>
              <a:rPr lang="nl-NL" dirty="0" smtClean="0">
                <a:solidFill>
                  <a:schemeClr val="tx1"/>
                </a:solidFill>
              </a:rPr>
              <a:t>Blz. 32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2052" name="Picture 4" descr="https://encrypted-tbn2.gstatic.com/images?q=tbn:ANd9GcRU9MGTtBWJnG3wgdVPKdGGKmBK_D-fLH-SBxlFG4r_jwuK9j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522134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ile:Lego bric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64753"/>
            <a:ext cx="510357" cy="3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3"/>
          <p:cNvSpPr txBox="1">
            <a:spLocks/>
          </p:cNvSpPr>
          <p:nvPr/>
        </p:nvSpPr>
        <p:spPr>
          <a:xfrm>
            <a:off x="6732240" y="164753"/>
            <a:ext cx="2158673" cy="5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7200" b="1" dirty="0" smtClean="0"/>
              <a:t>Blok 2</a:t>
            </a:r>
            <a:endParaRPr lang="nl-NL" sz="7200" b="1" dirty="0"/>
          </a:p>
        </p:txBody>
      </p:sp>
      <p:pic>
        <p:nvPicPr>
          <p:cNvPr id="10" name="Picture 6" descr="File:Lego bric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886" y="481173"/>
            <a:ext cx="510357" cy="3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00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Moeilijke woorden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ravijn</a:t>
            </a:r>
            <a:r>
              <a:rPr lang="nl-NL" dirty="0"/>
              <a:t> (‘Hij kon met een auto in een ravijn rijden’, ..r.19) </a:t>
            </a:r>
            <a:endParaRPr lang="nl-NL" dirty="0" smtClean="0"/>
          </a:p>
          <a:p>
            <a:r>
              <a:rPr lang="nl-NL" b="1" dirty="0" smtClean="0"/>
              <a:t>miljonair</a:t>
            </a:r>
            <a:r>
              <a:rPr lang="nl-NL" dirty="0" smtClean="0"/>
              <a:t> </a:t>
            </a:r>
            <a:r>
              <a:rPr lang="nl-NL" dirty="0"/>
              <a:t>(‘De kans dat je miljonair wordt…’, r. ..78) – iemand die een miljoen euro of meer heeft; een heel rijk iemand</a:t>
            </a:r>
          </a:p>
        </p:txBody>
      </p:sp>
      <p:pic>
        <p:nvPicPr>
          <p:cNvPr id="4" name="Picture 4" descr="Kleine ka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149080"/>
            <a:ext cx="121513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70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5" t="60206" r="2068" b="29583"/>
          <a:stretch/>
        </p:blipFill>
        <p:spPr bwMode="auto">
          <a:xfrm>
            <a:off x="398173" y="908720"/>
            <a:ext cx="8272297" cy="176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ndertitel 3"/>
          <p:cNvSpPr txBox="1">
            <a:spLocks/>
          </p:cNvSpPr>
          <p:nvPr/>
        </p:nvSpPr>
        <p:spPr>
          <a:xfrm>
            <a:off x="107504" y="116632"/>
            <a:ext cx="1800200" cy="5509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Blz. 35</a:t>
            </a:r>
            <a:endParaRPr lang="nl-NL" dirty="0"/>
          </a:p>
        </p:txBody>
      </p:sp>
      <p:sp>
        <p:nvSpPr>
          <p:cNvPr id="2" name="Rechthoek 1"/>
          <p:cNvSpPr/>
          <p:nvPr/>
        </p:nvSpPr>
        <p:spPr>
          <a:xfrm>
            <a:off x="539552" y="2672206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Blz. 35 opdracht 2</a:t>
            </a:r>
          </a:p>
          <a:p>
            <a:endParaRPr lang="nl-NL" dirty="0" smtClean="0"/>
          </a:p>
          <a:p>
            <a:pPr marL="342900" indent="-342900">
              <a:buFont typeface="+mj-lt"/>
              <a:buAutoNum type="alphaLcPeriod"/>
            </a:pPr>
            <a:r>
              <a:rPr lang="nl-NL" dirty="0" smtClean="0"/>
              <a:t>De </a:t>
            </a:r>
            <a:r>
              <a:rPr lang="nl-NL" dirty="0"/>
              <a:t>schrijver wil dat de lezers gaan nadenken over milieuvervuiling en goed voor het milieu gaan zorgen.</a:t>
            </a:r>
          </a:p>
          <a:p>
            <a:pPr marL="342900" indent="-342900">
              <a:buFont typeface="+mj-lt"/>
              <a:buAutoNum type="alphaLcPeriod"/>
            </a:pPr>
            <a:r>
              <a:rPr lang="nl-NL" dirty="0" smtClean="0"/>
              <a:t>De </a:t>
            </a:r>
            <a:r>
              <a:rPr lang="nl-NL" dirty="0"/>
              <a:t>schrijver wil dat de lezers te weten komen hoe mensen in Afghanistan leven.</a:t>
            </a:r>
          </a:p>
          <a:p>
            <a:pPr marL="342900" indent="-342900">
              <a:buFont typeface="+mj-lt"/>
              <a:buAutoNum type="alphaLcPeriod"/>
            </a:pPr>
            <a:r>
              <a:rPr lang="nl-NL" dirty="0" smtClean="0"/>
              <a:t>De </a:t>
            </a:r>
            <a:r>
              <a:rPr lang="nl-NL" dirty="0"/>
              <a:t>schrijver wil de lezers waarschuwen voor computerverslaving.</a:t>
            </a:r>
          </a:p>
          <a:p>
            <a:pPr marL="342900" indent="-342900">
              <a:buFont typeface="+mj-lt"/>
              <a:buAutoNum type="alphaLcPeriod"/>
            </a:pPr>
            <a:r>
              <a:rPr lang="nl-NL" dirty="0" smtClean="0"/>
              <a:t>De </a:t>
            </a:r>
            <a:r>
              <a:rPr lang="nl-NL" dirty="0"/>
              <a:t>schrijver wil dat de lezers iets leren over de Tweede Wereldoorlog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r>
              <a:rPr lang="nl-NL" dirty="0" smtClean="0"/>
              <a:t>2. Je </a:t>
            </a:r>
            <a:r>
              <a:rPr lang="nl-NL" dirty="0"/>
              <a:t>eigen antwoord. Heb je iets verteld over een boek of film waar je over na moest denken? Heb je ook de titel van het boek of de film opgeschreven</a:t>
            </a:r>
            <a:r>
              <a:rPr lang="nl-NL" dirty="0" smtClean="0"/>
              <a:t>?</a:t>
            </a:r>
          </a:p>
          <a:p>
            <a:endParaRPr lang="nl-NL" dirty="0" smtClean="0"/>
          </a:p>
          <a:p>
            <a:r>
              <a:rPr lang="nl-NL" dirty="0" smtClean="0"/>
              <a:t>3.</a:t>
            </a:r>
            <a:r>
              <a:rPr lang="nl-NL" dirty="0"/>
              <a:t> Je eigen antwoord. Waarover zou jij een boek schrijven?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941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4" t="20852" r="53089" b="22917"/>
          <a:stretch/>
        </p:blipFill>
        <p:spPr bwMode="auto">
          <a:xfrm>
            <a:off x="1979712" y="-12643"/>
            <a:ext cx="5328592" cy="682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ndertitel 3"/>
          <p:cNvSpPr txBox="1">
            <a:spLocks/>
          </p:cNvSpPr>
          <p:nvPr/>
        </p:nvSpPr>
        <p:spPr>
          <a:xfrm>
            <a:off x="107504" y="116632"/>
            <a:ext cx="1800200" cy="5509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Blz. 36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320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168</Words>
  <Application>Microsoft Office PowerPoint</Application>
  <PresentationFormat>Diavoorstelling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Arial</vt:lpstr>
      <vt:lpstr>Calibri</vt:lpstr>
      <vt:lpstr>Kantoorthema</vt:lpstr>
      <vt:lpstr>Blok 2</vt:lpstr>
      <vt:lpstr>1.Lekker lezen</vt:lpstr>
      <vt:lpstr>Moeilijke woorden</vt:lpstr>
      <vt:lpstr>PowerPoint-presentatie</vt:lpstr>
      <vt:lpstr>PowerPoint-presentatie</vt:lpstr>
    </vt:vector>
  </TitlesOfParts>
  <Company>IT-Workz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Blok 2</dc:title>
  <dc:creator>Kempen, Lotte van</dc:creator>
  <cp:lastModifiedBy>Lotte</cp:lastModifiedBy>
  <cp:revision>10</cp:revision>
  <dcterms:created xsi:type="dcterms:W3CDTF">2014-08-29T07:20:14Z</dcterms:created>
  <dcterms:modified xsi:type="dcterms:W3CDTF">2014-11-05T10:08:33Z</dcterms:modified>
</cp:coreProperties>
</file>